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p:nvPr>
            <p:ph type="sldImg"/>
          </p:nvPr>
        </p:nvSpPr>
        <p:spPr>
          <a:xfrm>
            <a:off x="1143000" y="685800"/>
            <a:ext cx="4572000" cy="3429000"/>
          </a:xfrm>
          <a:prstGeom prst="rect">
            <a:avLst/>
          </a:prstGeom>
        </p:spPr>
        <p:txBody>
          <a:bodyPr/>
          <a:lstStyle/>
          <a:p>
            <a:pPr/>
          </a:p>
        </p:txBody>
      </p:sp>
      <p:sp>
        <p:nvSpPr>
          <p:cNvPr id="129" name="Shape 12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rial"/>
      </a:defRPr>
    </a:lvl1pPr>
    <a:lvl2pPr indent="228600" latinLnBrk="0">
      <a:defRPr sz="1200">
        <a:latin typeface="+mj-lt"/>
        <a:ea typeface="+mj-ea"/>
        <a:cs typeface="+mj-cs"/>
        <a:sym typeface="Arial"/>
      </a:defRPr>
    </a:lvl2pPr>
    <a:lvl3pPr indent="457200" latinLnBrk="0">
      <a:defRPr sz="1200">
        <a:latin typeface="+mj-lt"/>
        <a:ea typeface="+mj-ea"/>
        <a:cs typeface="+mj-cs"/>
        <a:sym typeface="Arial"/>
      </a:defRPr>
    </a:lvl3pPr>
    <a:lvl4pPr indent="685800" latinLnBrk="0">
      <a:defRPr sz="1200">
        <a:latin typeface="+mj-lt"/>
        <a:ea typeface="+mj-ea"/>
        <a:cs typeface="+mj-cs"/>
        <a:sym typeface="Arial"/>
      </a:defRPr>
    </a:lvl4pPr>
    <a:lvl5pPr indent="914400" latinLnBrk="0">
      <a:defRPr sz="1200">
        <a:latin typeface="+mj-lt"/>
        <a:ea typeface="+mj-ea"/>
        <a:cs typeface="+mj-cs"/>
        <a:sym typeface="Arial"/>
      </a:defRPr>
    </a:lvl5pPr>
    <a:lvl6pPr indent="1143000" latinLnBrk="0">
      <a:defRPr sz="1200">
        <a:latin typeface="+mj-lt"/>
        <a:ea typeface="+mj-ea"/>
        <a:cs typeface="+mj-cs"/>
        <a:sym typeface="Arial"/>
      </a:defRPr>
    </a:lvl6pPr>
    <a:lvl7pPr indent="1371600" latinLnBrk="0">
      <a:defRPr sz="1200">
        <a:latin typeface="+mj-lt"/>
        <a:ea typeface="+mj-ea"/>
        <a:cs typeface="+mj-cs"/>
        <a:sym typeface="Arial"/>
      </a:defRPr>
    </a:lvl7pPr>
    <a:lvl8pPr indent="1600200" latinLnBrk="0">
      <a:defRPr sz="1200">
        <a:latin typeface="+mj-lt"/>
        <a:ea typeface="+mj-ea"/>
        <a:cs typeface="+mj-cs"/>
        <a:sym typeface="Arial"/>
      </a:defRPr>
    </a:lvl8pPr>
    <a:lvl9pPr indent="1828800" latinLnBrk="0">
      <a:defRPr sz="1200">
        <a:latin typeface="+mj-lt"/>
        <a:ea typeface="+mj-ea"/>
        <a:cs typeface="+mj-cs"/>
        <a:sym typeface="Arial"/>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Blank Slide">
    <p:spTree>
      <p:nvGrpSpPr>
        <p:cNvPr id="1" name=""/>
        <p:cNvGrpSpPr/>
        <p:nvPr/>
      </p:nvGrpSpPr>
      <p:grpSpPr>
        <a:xfrm>
          <a:off x="0" y="0"/>
          <a:ext cx="0" cy="0"/>
          <a:chOff x="0" y="0"/>
          <a:chExt cx="0" cy="0"/>
        </a:xfrm>
      </p:grpSpPr>
      <p:sp>
        <p:nvSpPr>
          <p:cNvPr id="11" name="Shape 1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Content over Content">
    <p:spTree>
      <p:nvGrpSpPr>
        <p:cNvPr id="1" name=""/>
        <p:cNvGrpSpPr/>
        <p:nvPr/>
      </p:nvGrpSpPr>
      <p:grpSpPr>
        <a:xfrm>
          <a:off x="0" y="0"/>
          <a:ext cx="0" cy="0"/>
          <a:chOff x="0" y="0"/>
          <a:chExt cx="0" cy="0"/>
        </a:xfrm>
      </p:grpSpPr>
      <p:sp>
        <p:nvSpPr>
          <p:cNvPr id="95" name="Shape 95"/>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96" name="Shape 96"/>
          <p:cNvSpPr/>
          <p:nvPr>
            <p:ph type="body" sz="half" idx="1"/>
          </p:nvPr>
        </p:nvSpPr>
        <p:spPr>
          <a:xfrm>
            <a:off x="457200" y="1604519"/>
            <a:ext cx="8229241" cy="189684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97" name="Shape 97"/>
          <p:cNvSpPr/>
          <p:nvPr>
            <p:ph type="body" sz="half" idx="13"/>
          </p:nvPr>
        </p:nvSpPr>
        <p:spPr>
          <a:xfrm>
            <a:off x="457199" y="3682079"/>
            <a:ext cx="8229242" cy="1896841"/>
          </a:xfrm>
          <a:prstGeom prst="rect">
            <a:avLst/>
          </a:prstGeom>
        </p:spPr>
        <p:txBody>
          <a:bodyPr>
            <a:normAutofit fontScale="100000" lnSpcReduction="0"/>
          </a:bodyPr>
          <a:lstStyle/>
          <a:p>
            <a:pPr>
              <a:defRPr spc="-100"/>
            </a:pPr>
          </a:p>
        </p:txBody>
      </p:sp>
      <p:sp>
        <p:nvSpPr>
          <p:cNvPr id="98" name="Shape 9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itle, 4 Content">
    <p:spTree>
      <p:nvGrpSpPr>
        <p:cNvPr id="1" name=""/>
        <p:cNvGrpSpPr/>
        <p:nvPr/>
      </p:nvGrpSpPr>
      <p:grpSpPr>
        <a:xfrm>
          <a:off x="0" y="0"/>
          <a:ext cx="0" cy="0"/>
          <a:chOff x="0" y="0"/>
          <a:chExt cx="0" cy="0"/>
        </a:xfrm>
      </p:grpSpPr>
      <p:sp>
        <p:nvSpPr>
          <p:cNvPr id="105" name="Shape 105"/>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106" name="Shape 106"/>
          <p:cNvSpPr/>
          <p:nvPr>
            <p:ph type="body" sz="quarter" idx="1"/>
          </p:nvPr>
        </p:nvSpPr>
        <p:spPr>
          <a:xfrm>
            <a:off x="457200" y="1604519"/>
            <a:ext cx="4015800" cy="189684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107" name="Shape 107"/>
          <p:cNvSpPr/>
          <p:nvPr/>
        </p:nvSpPr>
        <p:spPr>
          <a:xfrm>
            <a:off x="4674239" y="1604519"/>
            <a:ext cx="4015800" cy="1896842"/>
          </a:xfrm>
          <a:prstGeom prst="rect">
            <a:avLst/>
          </a:prstGeom>
          <a:ln w="12700">
            <a:miter lim="400000"/>
          </a:ln>
        </p:spPr>
        <p:txBody>
          <a:bodyPr lIns="0" tIns="0" rIns="0" bIns="0">
            <a:normAutofit fontScale="100000" lnSpcReduction="0"/>
          </a:bodyPr>
          <a:lstStyle/>
          <a:p>
            <a:pPr marL="431999" indent="-323999">
              <a:buClr>
                <a:srgbClr val="000000"/>
              </a:buClr>
              <a:buSzPct val="45000"/>
              <a:buFont typeface="Wingdings"/>
              <a:buChar char="●"/>
              <a:defRPr spc="-100" sz="3200">
                <a:uFill>
                  <a:solidFill>
                    <a:srgbClr val="FFFFFF"/>
                  </a:solidFill>
                </a:uFill>
                <a:latin typeface="Calibri"/>
                <a:ea typeface="Calibri"/>
                <a:cs typeface="Calibri"/>
                <a:sym typeface="Calibri"/>
              </a:defRPr>
            </a:pPr>
          </a:p>
        </p:txBody>
      </p:sp>
      <p:sp>
        <p:nvSpPr>
          <p:cNvPr id="108" name="Shape 108"/>
          <p:cNvSpPr/>
          <p:nvPr/>
        </p:nvSpPr>
        <p:spPr>
          <a:xfrm>
            <a:off x="4674239" y="3682079"/>
            <a:ext cx="4015800" cy="1896841"/>
          </a:xfrm>
          <a:prstGeom prst="rect">
            <a:avLst/>
          </a:prstGeom>
          <a:ln w="12700">
            <a:miter lim="400000"/>
          </a:ln>
        </p:spPr>
        <p:txBody>
          <a:bodyPr lIns="0" tIns="0" rIns="0" bIns="0">
            <a:normAutofit fontScale="100000" lnSpcReduction="0"/>
          </a:bodyPr>
          <a:lstStyle/>
          <a:p>
            <a:pPr marL="431999" indent="-323999">
              <a:buClr>
                <a:srgbClr val="000000"/>
              </a:buClr>
              <a:buSzPct val="45000"/>
              <a:buFont typeface="Wingdings"/>
              <a:buChar char="●"/>
              <a:defRPr spc="-100" sz="3200">
                <a:uFill>
                  <a:solidFill>
                    <a:srgbClr val="FFFFFF"/>
                  </a:solidFill>
                </a:uFill>
                <a:latin typeface="Calibri"/>
                <a:ea typeface="Calibri"/>
                <a:cs typeface="Calibri"/>
                <a:sym typeface="Calibri"/>
              </a:defRPr>
            </a:pPr>
          </a:p>
        </p:txBody>
      </p:sp>
      <p:sp>
        <p:nvSpPr>
          <p:cNvPr id="109" name="Shape 109"/>
          <p:cNvSpPr/>
          <p:nvPr>
            <p:ph type="body" sz="quarter" idx="13"/>
          </p:nvPr>
        </p:nvSpPr>
        <p:spPr>
          <a:xfrm>
            <a:off x="457199" y="3682079"/>
            <a:ext cx="4015801" cy="1896841"/>
          </a:xfrm>
          <a:prstGeom prst="rect">
            <a:avLst/>
          </a:prstGeom>
        </p:spPr>
        <p:txBody>
          <a:bodyPr>
            <a:normAutofit fontScale="100000" lnSpcReduction="0"/>
          </a:bodyPr>
          <a:lstStyle/>
          <a:p>
            <a:pPr>
              <a:defRPr spc="-100"/>
            </a:pPr>
          </a:p>
        </p:txBody>
      </p:sp>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Title, 6 Content">
    <p:spTree>
      <p:nvGrpSpPr>
        <p:cNvPr id="1" name=""/>
        <p:cNvGrpSpPr/>
        <p:nvPr/>
      </p:nvGrpSpPr>
      <p:grpSpPr>
        <a:xfrm>
          <a:off x="0" y="0"/>
          <a:ext cx="0" cy="0"/>
          <a:chOff x="0" y="0"/>
          <a:chExt cx="0" cy="0"/>
        </a:xfrm>
      </p:grpSpPr>
      <p:sp>
        <p:nvSpPr>
          <p:cNvPr id="117" name="Shape 117"/>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118" name="Shape 118"/>
          <p:cNvSpPr/>
          <p:nvPr>
            <p:ph type="body" idx="1"/>
          </p:nvPr>
        </p:nvSpPr>
        <p:spPr>
          <a:xfrm>
            <a:off x="457200" y="1604519"/>
            <a:ext cx="8229241" cy="397728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119" name="Shape 119"/>
          <p:cNvSpPr/>
          <p:nvPr>
            <p:ph type="body" idx="13"/>
          </p:nvPr>
        </p:nvSpPr>
        <p:spPr>
          <a:xfrm>
            <a:off x="457199" y="1604519"/>
            <a:ext cx="8229242" cy="3977282"/>
          </a:xfrm>
          <a:prstGeom prst="rect">
            <a:avLst/>
          </a:prstGeom>
        </p:spPr>
        <p:txBody>
          <a:bodyPr>
            <a:normAutofit fontScale="100000" lnSpcReduction="0"/>
          </a:bodyPr>
          <a:lstStyle/>
          <a:p>
            <a:pPr>
              <a:defRPr spc="-100"/>
            </a:pPr>
          </a:p>
        </p:txBody>
      </p:sp>
      <p:pic>
        <p:nvPicPr>
          <p:cNvPr id="120" name="image1.png"/>
          <p:cNvPicPr>
            <a:picLocks noChangeAspect="1"/>
          </p:cNvPicPr>
          <p:nvPr/>
        </p:nvPicPr>
        <p:blipFill>
          <a:blip r:embed="rId2">
            <a:extLst/>
          </a:blip>
          <a:stretch>
            <a:fillRect/>
          </a:stretch>
        </p:blipFill>
        <p:spPr>
          <a:xfrm>
            <a:off x="2079000" y="1604519"/>
            <a:ext cx="4984921" cy="3977282"/>
          </a:xfrm>
          <a:prstGeom prst="rect">
            <a:avLst/>
          </a:prstGeom>
          <a:ln w="12700">
            <a:miter lim="400000"/>
          </a:ln>
        </p:spPr>
      </p:pic>
      <p:pic>
        <p:nvPicPr>
          <p:cNvPr id="121" name="image1.png"/>
          <p:cNvPicPr>
            <a:picLocks noChangeAspect="1"/>
          </p:cNvPicPr>
          <p:nvPr/>
        </p:nvPicPr>
        <p:blipFill>
          <a:blip r:embed="rId2">
            <a:extLst/>
          </a:blip>
          <a:stretch>
            <a:fillRect/>
          </a:stretch>
        </p:blipFill>
        <p:spPr>
          <a:xfrm>
            <a:off x="2079000" y="1604519"/>
            <a:ext cx="4984921" cy="3977282"/>
          </a:xfrm>
          <a:prstGeom prst="rect">
            <a:avLst/>
          </a:prstGeom>
          <a:ln w="12700">
            <a:miter lim="400000"/>
          </a:ln>
        </p:spPr>
      </p:pic>
      <p:sp>
        <p:nvSpPr>
          <p:cNvPr id="122" name="Shape 1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18" name="Shape 18"/>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19" name="Shape 19"/>
          <p:cNvSpPr/>
          <p:nvPr>
            <p:ph type="body" idx="1"/>
          </p:nvPr>
        </p:nvSpPr>
        <p:spPr>
          <a:xfrm>
            <a:off x="457200" y="1604519"/>
            <a:ext cx="8229241" cy="3977282"/>
          </a:xfrm>
          <a:prstGeom prst="rect">
            <a:avLst/>
          </a:prstGeom>
          <a:extLst>
            <a:ext uri="{C572A759-6A51-4108-AA02-DFA0A04FC94B}">
              <ma14:wrappingTextBoxFlag xmlns:ma14="http://schemas.microsoft.com/office/mac/drawingml/2011/main" val="1"/>
            </a:ext>
          </a:extLst>
        </p:spPr>
        <p:txBody>
          <a:bodyPr anchor="ctr">
            <a:normAutofit fontScale="100000" lnSpcReduction="0"/>
          </a:bodyPr>
          <a:lstStyle/>
          <a:p>
            <a:pPr/>
            <a:r>
              <a:t>Click to add subtitle</a:t>
            </a:r>
          </a:p>
        </p:txBody>
      </p:sp>
      <p:sp>
        <p:nvSpPr>
          <p:cNvPr id="20" name="Shape 2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Content">
    <p:spTree>
      <p:nvGrpSpPr>
        <p:cNvPr id="1" name=""/>
        <p:cNvGrpSpPr/>
        <p:nvPr/>
      </p:nvGrpSpPr>
      <p:grpSpPr>
        <a:xfrm>
          <a:off x="0" y="0"/>
          <a:ext cx="0" cy="0"/>
          <a:chOff x="0" y="0"/>
          <a:chExt cx="0" cy="0"/>
        </a:xfrm>
      </p:grpSpPr>
      <p:sp>
        <p:nvSpPr>
          <p:cNvPr id="27" name="Shape 27"/>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28" name="Shape 28"/>
          <p:cNvSpPr/>
          <p:nvPr>
            <p:ph type="body" idx="1"/>
          </p:nvPr>
        </p:nvSpPr>
        <p:spPr>
          <a:xfrm>
            <a:off x="457200" y="1604519"/>
            <a:ext cx="8229241" cy="397728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29" name="Shape 2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itle, 2 Content">
    <p:spTree>
      <p:nvGrpSpPr>
        <p:cNvPr id="1" name=""/>
        <p:cNvGrpSpPr/>
        <p:nvPr/>
      </p:nvGrpSpPr>
      <p:grpSpPr>
        <a:xfrm>
          <a:off x="0" y="0"/>
          <a:ext cx="0" cy="0"/>
          <a:chOff x="0" y="0"/>
          <a:chExt cx="0" cy="0"/>
        </a:xfrm>
      </p:grpSpPr>
      <p:sp>
        <p:nvSpPr>
          <p:cNvPr id="36" name="Shape 36"/>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37" name="Shape 37"/>
          <p:cNvSpPr/>
          <p:nvPr>
            <p:ph type="body" sz="half" idx="1"/>
          </p:nvPr>
        </p:nvSpPr>
        <p:spPr>
          <a:xfrm>
            <a:off x="457200" y="1604519"/>
            <a:ext cx="4015800" cy="397728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38" name="Shape 38"/>
          <p:cNvSpPr/>
          <p:nvPr>
            <p:ph type="body" sz="half" idx="13"/>
          </p:nvPr>
        </p:nvSpPr>
        <p:spPr>
          <a:xfrm>
            <a:off x="4674239" y="1604519"/>
            <a:ext cx="4015800" cy="3977282"/>
          </a:xfrm>
          <a:prstGeom prst="rect">
            <a:avLst/>
          </a:prstGeom>
        </p:spPr>
        <p:txBody>
          <a:bodyPr>
            <a:normAutofit fontScale="100000" lnSpcReduction="0"/>
          </a:bodyPr>
          <a:lstStyle/>
          <a:p>
            <a:pPr>
              <a:defRPr spc="-100"/>
            </a:pPr>
          </a:p>
        </p:txBody>
      </p:sp>
      <p:sp>
        <p:nvSpPr>
          <p:cNvPr id="39" name="Shape 3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46" name="Shape 46"/>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47" name="Shape 4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Centered Text">
    <p:spTree>
      <p:nvGrpSpPr>
        <p:cNvPr id="1" name=""/>
        <p:cNvGrpSpPr/>
        <p:nvPr/>
      </p:nvGrpSpPr>
      <p:grpSpPr>
        <a:xfrm>
          <a:off x="0" y="0"/>
          <a:ext cx="0" cy="0"/>
          <a:chOff x="0" y="0"/>
          <a:chExt cx="0" cy="0"/>
        </a:xfrm>
      </p:grpSpPr>
      <p:sp>
        <p:nvSpPr>
          <p:cNvPr id="54" name="Shape 54"/>
          <p:cNvSpPr/>
          <p:nvPr>
            <p:ph type="body" idx="1"/>
          </p:nvPr>
        </p:nvSpPr>
        <p:spPr>
          <a:xfrm>
            <a:off x="457200" y="273599"/>
            <a:ext cx="8229241" cy="5307841"/>
          </a:xfrm>
          <a:prstGeom prst="rect">
            <a:avLst/>
          </a:prstGeom>
          <a:extLst>
            <a:ext uri="{C572A759-6A51-4108-AA02-DFA0A04FC94B}">
              <ma14:wrappingTextBoxFlag xmlns:ma14="http://schemas.microsoft.com/office/mac/drawingml/2011/main" val="1"/>
            </a:ext>
          </a:extLst>
        </p:spPr>
        <p:txBody>
          <a:bodyPr anchor="ctr">
            <a:normAutofit fontScale="100000" lnSpcReduction="0"/>
          </a:bodyPr>
          <a:lstStyle/>
          <a:p>
            <a:pPr/>
            <a:r>
              <a:t>Click to add subtitle</a:t>
            </a:r>
          </a:p>
        </p:txBody>
      </p:sp>
      <p:sp>
        <p:nvSpPr>
          <p:cNvPr id="55" name="Shape 5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2 Content and Content">
    <p:spTree>
      <p:nvGrpSpPr>
        <p:cNvPr id="1" name=""/>
        <p:cNvGrpSpPr/>
        <p:nvPr/>
      </p:nvGrpSpPr>
      <p:grpSpPr>
        <a:xfrm>
          <a:off x="0" y="0"/>
          <a:ext cx="0" cy="0"/>
          <a:chOff x="0" y="0"/>
          <a:chExt cx="0" cy="0"/>
        </a:xfrm>
      </p:grpSpPr>
      <p:sp>
        <p:nvSpPr>
          <p:cNvPr id="62" name="Shape 62"/>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63" name="Shape 63"/>
          <p:cNvSpPr/>
          <p:nvPr>
            <p:ph type="body" sz="quarter" idx="1"/>
          </p:nvPr>
        </p:nvSpPr>
        <p:spPr>
          <a:xfrm>
            <a:off x="457200" y="1604519"/>
            <a:ext cx="4015800" cy="189684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64" name="Shape 64"/>
          <p:cNvSpPr/>
          <p:nvPr/>
        </p:nvSpPr>
        <p:spPr>
          <a:xfrm>
            <a:off x="457199" y="3682079"/>
            <a:ext cx="4015801" cy="1896841"/>
          </a:xfrm>
          <a:prstGeom prst="rect">
            <a:avLst/>
          </a:prstGeom>
          <a:ln w="12700">
            <a:miter lim="400000"/>
          </a:ln>
        </p:spPr>
        <p:txBody>
          <a:bodyPr lIns="0" tIns="0" rIns="0" bIns="0">
            <a:normAutofit fontScale="100000" lnSpcReduction="0"/>
          </a:bodyPr>
          <a:lstStyle/>
          <a:p>
            <a:pPr marL="431999" indent="-323999">
              <a:buClr>
                <a:srgbClr val="000000"/>
              </a:buClr>
              <a:buSzPct val="45000"/>
              <a:buFont typeface="Wingdings"/>
              <a:buChar char="●"/>
              <a:defRPr spc="-100" sz="3200">
                <a:uFill>
                  <a:solidFill>
                    <a:srgbClr val="FFFFFF"/>
                  </a:solidFill>
                </a:uFill>
                <a:latin typeface="Calibri"/>
                <a:ea typeface="Calibri"/>
                <a:cs typeface="Calibri"/>
                <a:sym typeface="Calibri"/>
              </a:defRPr>
            </a:pPr>
          </a:p>
        </p:txBody>
      </p:sp>
      <p:sp>
        <p:nvSpPr>
          <p:cNvPr id="65" name="Shape 65"/>
          <p:cNvSpPr/>
          <p:nvPr>
            <p:ph type="body" sz="half" idx="13"/>
          </p:nvPr>
        </p:nvSpPr>
        <p:spPr>
          <a:xfrm>
            <a:off x="4674239" y="1604519"/>
            <a:ext cx="4015800" cy="3977282"/>
          </a:xfrm>
          <a:prstGeom prst="rect">
            <a:avLst/>
          </a:prstGeom>
        </p:spPr>
        <p:txBody>
          <a:bodyPr>
            <a:normAutofit fontScale="100000" lnSpcReduction="0"/>
          </a:bodyPr>
          <a:lstStyle/>
          <a:p>
            <a:pPr>
              <a:defRPr spc="-100"/>
            </a:pPr>
          </a:p>
        </p:txBody>
      </p:sp>
      <p:sp>
        <p:nvSpPr>
          <p:cNvPr id="66" name="Shape 6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Title Content and 2 Content">
    <p:spTree>
      <p:nvGrpSpPr>
        <p:cNvPr id="1" name=""/>
        <p:cNvGrpSpPr/>
        <p:nvPr/>
      </p:nvGrpSpPr>
      <p:grpSpPr>
        <a:xfrm>
          <a:off x="0" y="0"/>
          <a:ext cx="0" cy="0"/>
          <a:chOff x="0" y="0"/>
          <a:chExt cx="0" cy="0"/>
        </a:xfrm>
      </p:grpSpPr>
      <p:sp>
        <p:nvSpPr>
          <p:cNvPr id="73" name="Shape 73"/>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74" name="Shape 74"/>
          <p:cNvSpPr/>
          <p:nvPr>
            <p:ph type="body" sz="half" idx="1"/>
          </p:nvPr>
        </p:nvSpPr>
        <p:spPr>
          <a:xfrm>
            <a:off x="457200" y="1604519"/>
            <a:ext cx="4015800" cy="397728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75" name="Shape 75"/>
          <p:cNvSpPr/>
          <p:nvPr/>
        </p:nvSpPr>
        <p:spPr>
          <a:xfrm>
            <a:off x="4674239" y="1604519"/>
            <a:ext cx="4015800" cy="1896842"/>
          </a:xfrm>
          <a:prstGeom prst="rect">
            <a:avLst/>
          </a:prstGeom>
          <a:ln w="12700">
            <a:miter lim="400000"/>
          </a:ln>
        </p:spPr>
        <p:txBody>
          <a:bodyPr lIns="0" tIns="0" rIns="0" bIns="0">
            <a:normAutofit fontScale="100000" lnSpcReduction="0"/>
          </a:bodyPr>
          <a:lstStyle/>
          <a:p>
            <a:pPr marL="431999" indent="-323999">
              <a:buClr>
                <a:srgbClr val="000000"/>
              </a:buClr>
              <a:buSzPct val="45000"/>
              <a:buFont typeface="Wingdings"/>
              <a:buChar char="●"/>
              <a:defRPr spc="-100" sz="3200">
                <a:uFill>
                  <a:solidFill>
                    <a:srgbClr val="FFFFFF"/>
                  </a:solidFill>
                </a:uFill>
                <a:latin typeface="Calibri"/>
                <a:ea typeface="Calibri"/>
                <a:cs typeface="Calibri"/>
                <a:sym typeface="Calibri"/>
              </a:defRPr>
            </a:pPr>
          </a:p>
        </p:txBody>
      </p:sp>
      <p:sp>
        <p:nvSpPr>
          <p:cNvPr id="76" name="Shape 76"/>
          <p:cNvSpPr/>
          <p:nvPr>
            <p:ph type="body" sz="quarter" idx="13"/>
          </p:nvPr>
        </p:nvSpPr>
        <p:spPr>
          <a:xfrm>
            <a:off x="4674239" y="3682079"/>
            <a:ext cx="4015800" cy="1896841"/>
          </a:xfrm>
          <a:prstGeom prst="rect">
            <a:avLst/>
          </a:prstGeom>
        </p:spPr>
        <p:txBody>
          <a:bodyPr>
            <a:normAutofit fontScale="100000" lnSpcReduction="0"/>
          </a:bodyPr>
          <a:lstStyle/>
          <a:p>
            <a:pPr>
              <a:defRPr spc="-100"/>
            </a:pPr>
          </a:p>
        </p:txBody>
      </p:sp>
      <p:sp>
        <p:nvSpPr>
          <p:cNvPr id="77" name="Shape 7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Title, 2 Content over Content">
    <p:spTree>
      <p:nvGrpSpPr>
        <p:cNvPr id="1" name=""/>
        <p:cNvGrpSpPr/>
        <p:nvPr/>
      </p:nvGrpSpPr>
      <p:grpSpPr>
        <a:xfrm>
          <a:off x="0" y="0"/>
          <a:ext cx="0" cy="0"/>
          <a:chOff x="0" y="0"/>
          <a:chExt cx="0" cy="0"/>
        </a:xfrm>
      </p:grpSpPr>
      <p:sp>
        <p:nvSpPr>
          <p:cNvPr id="84" name="Shape 84"/>
          <p:cNvSpPr/>
          <p:nvPr>
            <p:ph type="title"/>
          </p:nvPr>
        </p:nvSpPr>
        <p:spPr>
          <a:xfrm>
            <a:off x="457200" y="273599"/>
            <a:ext cx="8229241" cy="1144801"/>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title</a:t>
            </a:r>
          </a:p>
        </p:txBody>
      </p:sp>
      <p:sp>
        <p:nvSpPr>
          <p:cNvPr id="85" name="Shape 85"/>
          <p:cNvSpPr/>
          <p:nvPr>
            <p:ph type="body" sz="quarter" idx="1"/>
          </p:nvPr>
        </p:nvSpPr>
        <p:spPr>
          <a:xfrm>
            <a:off x="457200" y="1604519"/>
            <a:ext cx="4015800" cy="189684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Click to add text</a:t>
            </a:r>
          </a:p>
        </p:txBody>
      </p:sp>
      <p:sp>
        <p:nvSpPr>
          <p:cNvPr id="86" name="Shape 86"/>
          <p:cNvSpPr/>
          <p:nvPr/>
        </p:nvSpPr>
        <p:spPr>
          <a:xfrm>
            <a:off x="4674239" y="1604519"/>
            <a:ext cx="4015800" cy="1896842"/>
          </a:xfrm>
          <a:prstGeom prst="rect">
            <a:avLst/>
          </a:prstGeom>
          <a:ln w="12700">
            <a:miter lim="400000"/>
          </a:ln>
        </p:spPr>
        <p:txBody>
          <a:bodyPr lIns="0" tIns="0" rIns="0" bIns="0">
            <a:normAutofit fontScale="100000" lnSpcReduction="0"/>
          </a:bodyPr>
          <a:lstStyle/>
          <a:p>
            <a:pPr marL="431999" indent="-323999">
              <a:buClr>
                <a:srgbClr val="000000"/>
              </a:buClr>
              <a:buSzPct val="45000"/>
              <a:buFont typeface="Wingdings"/>
              <a:buChar char="●"/>
              <a:defRPr spc="-100" sz="3200">
                <a:uFill>
                  <a:solidFill>
                    <a:srgbClr val="FFFFFF"/>
                  </a:solidFill>
                </a:uFill>
                <a:latin typeface="Calibri"/>
                <a:ea typeface="Calibri"/>
                <a:cs typeface="Calibri"/>
                <a:sym typeface="Calibri"/>
              </a:defRPr>
            </a:pPr>
          </a:p>
        </p:txBody>
      </p:sp>
      <p:sp>
        <p:nvSpPr>
          <p:cNvPr id="87" name="Shape 87"/>
          <p:cNvSpPr/>
          <p:nvPr>
            <p:ph type="body" sz="half" idx="13"/>
          </p:nvPr>
        </p:nvSpPr>
        <p:spPr>
          <a:xfrm>
            <a:off x="457199" y="3682079"/>
            <a:ext cx="8229242" cy="1896841"/>
          </a:xfrm>
          <a:prstGeom prst="rect">
            <a:avLst/>
          </a:prstGeom>
        </p:spPr>
        <p:txBody>
          <a:bodyPr>
            <a:normAutofit fontScale="100000" lnSpcReduction="0"/>
          </a:bodyPr>
          <a:lstStyle/>
          <a:p>
            <a:pPr>
              <a:defRPr spc="-100"/>
            </a:pPr>
          </a:p>
        </p:txBody>
      </p:sp>
      <p:sp>
        <p:nvSpPr>
          <p:cNvPr id="88" name="Shape 8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92074"/>
            <a:ext cx="8229600" cy="1508127"/>
          </a:xfrm>
          <a:prstGeom prst="rect">
            <a:avLst/>
          </a:prstGeom>
          <a:ln w="12700">
            <a:miter lim="400000"/>
          </a:ln>
        </p:spPr>
        <p:txBody>
          <a:bodyPr lIns="0" tIns="0" rIns="0" bIns="0" anchor="ctr"/>
          <a:lstStyle/>
          <a:p>
            <a:pPr/>
          </a:p>
        </p:txBody>
      </p:sp>
      <p:sp>
        <p:nvSpPr>
          <p:cNvPr id="3" name="Shape 3"/>
          <p:cNvSpPr/>
          <p:nvPr>
            <p:ph type="body" idx="1"/>
          </p:nvPr>
        </p:nvSpPr>
        <p:spPr>
          <a:xfrm>
            <a:off x="457200" y="1600200"/>
            <a:ext cx="8229600" cy="5257800"/>
          </a:xfrm>
          <a:prstGeom prst="rect">
            <a:avLst/>
          </a:prstGeom>
          <a:ln w="12700">
            <a:miter lim="400000"/>
          </a:ln>
        </p:spPr>
        <p:txBody>
          <a:bodyPr lIns="0" tIns="0" rIns="0" bIns="0"/>
          <a:lstStyle/>
          <a:p>
            <a:pPr/>
          </a:p>
        </p:txBody>
      </p:sp>
      <p:sp>
        <p:nvSpPr>
          <p:cNvPr id="4" name="Shape 4"/>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pc="-1" sz="1200">
                <a:solidFill>
                  <a:srgbClr val="8B8B8B"/>
                </a:solidFill>
                <a:uFill>
                  <a:solidFill>
                    <a:srgbClr val="FFFFFF"/>
                  </a:solidFill>
                </a:uFill>
                <a:latin typeface="Calibri"/>
                <a:ea typeface="Calibri"/>
                <a:cs typeface="Calibri"/>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b="0" baseline="0" cap="none" i="0" spc="-1" strike="noStrike" sz="1800" u="none">
          <a:ln>
            <a:noFill/>
          </a:ln>
          <a:solidFill>
            <a:srgbClr val="000000"/>
          </a:solidFill>
          <a:uFill>
            <a:solidFill>
              <a:srgbClr val="FFFFFF"/>
            </a:solidFill>
          </a:uFill>
          <a:latin typeface="Calibri"/>
          <a:ea typeface="Calibri"/>
          <a:cs typeface="Calibri"/>
          <a:sym typeface="Calibri"/>
        </a:defRPr>
      </a:lvl9pPr>
    </p:titleStyle>
    <p:bodyStyle>
      <a:lvl1pPr marL="431999" marR="0" indent="-323999" algn="l" defTabSz="914400" rtl="0" latinLnBrk="0">
        <a:lnSpc>
          <a:spcPct val="100000"/>
        </a:lnSpc>
        <a:spcBef>
          <a:spcPts val="0"/>
        </a:spcBef>
        <a:spcAft>
          <a:spcPts val="0"/>
        </a:spcAft>
        <a:buClr>
          <a:srgbClr val="000000"/>
        </a:buClr>
        <a:buSzPct val="4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1pPr>
      <a:lvl2pPr marL="971999" marR="0" indent="-431999" algn="l" defTabSz="914400" rtl="0" latinLnBrk="0">
        <a:lnSpc>
          <a:spcPct val="100000"/>
        </a:lnSpc>
        <a:spcBef>
          <a:spcPts val="0"/>
        </a:spcBef>
        <a:spcAft>
          <a:spcPts val="0"/>
        </a:spcAft>
        <a:buClr>
          <a:srgbClr val="000000"/>
        </a:buClr>
        <a:buSzPct val="7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2pPr>
      <a:lvl3pPr marL="1468799" marR="0" indent="-460800" algn="l" defTabSz="914400" rtl="0" latinLnBrk="0">
        <a:lnSpc>
          <a:spcPct val="100000"/>
        </a:lnSpc>
        <a:spcBef>
          <a:spcPts val="0"/>
        </a:spcBef>
        <a:spcAft>
          <a:spcPts val="0"/>
        </a:spcAft>
        <a:buClr>
          <a:srgbClr val="000000"/>
        </a:buClr>
        <a:buSzPct val="4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3pPr>
      <a:lvl4pPr marL="1857599" marR="0" indent="-345600" algn="l" defTabSz="914400" rtl="0" latinLnBrk="0">
        <a:lnSpc>
          <a:spcPct val="100000"/>
        </a:lnSpc>
        <a:spcBef>
          <a:spcPts val="0"/>
        </a:spcBef>
        <a:spcAft>
          <a:spcPts val="0"/>
        </a:spcAft>
        <a:buClr>
          <a:srgbClr val="000000"/>
        </a:buClr>
        <a:buSzPct val="7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4pPr>
      <a:lvl5pPr marL="2289599" marR="0" indent="-345600" algn="l" defTabSz="914400" rtl="0" latinLnBrk="0">
        <a:lnSpc>
          <a:spcPct val="100000"/>
        </a:lnSpc>
        <a:spcBef>
          <a:spcPts val="0"/>
        </a:spcBef>
        <a:spcAft>
          <a:spcPts val="0"/>
        </a:spcAft>
        <a:buClr>
          <a:srgbClr val="000000"/>
        </a:buClr>
        <a:buSzPct val="4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5pPr>
      <a:lvl6pPr marL="2721599" marR="0" indent="-345600" algn="l" defTabSz="914400" rtl="0" latinLnBrk="0">
        <a:lnSpc>
          <a:spcPct val="100000"/>
        </a:lnSpc>
        <a:spcBef>
          <a:spcPts val="0"/>
        </a:spcBef>
        <a:spcAft>
          <a:spcPts val="0"/>
        </a:spcAft>
        <a:buClr>
          <a:srgbClr val="000000"/>
        </a:buClr>
        <a:buSzPct val="4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6pPr>
      <a:lvl7pPr marL="3153599" marR="0" indent="-345600" algn="l" defTabSz="914400" rtl="0" latinLnBrk="0">
        <a:lnSpc>
          <a:spcPct val="100000"/>
        </a:lnSpc>
        <a:spcBef>
          <a:spcPts val="0"/>
        </a:spcBef>
        <a:spcAft>
          <a:spcPts val="0"/>
        </a:spcAft>
        <a:buClr>
          <a:srgbClr val="000000"/>
        </a:buClr>
        <a:buSzPct val="45000"/>
        <a:buFont typeface="Wingdings"/>
        <a:buChar char="•"/>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7pPr>
      <a:lvl8pPr marL="0" marR="0" indent="0" algn="l" defTabSz="914400" rtl="0" latinLnBrk="0">
        <a:lnSpc>
          <a:spcPct val="100000"/>
        </a:lnSpc>
        <a:spcBef>
          <a:spcPts val="0"/>
        </a:spcBef>
        <a:spcAft>
          <a:spcPts val="0"/>
        </a:spcAft>
        <a:buClr>
          <a:srgbClr val="000000"/>
        </a:buClr>
        <a:buSzTx/>
        <a:buFont typeface="Wingdings"/>
        <a:buNone/>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8pPr>
      <a:lvl9pPr marL="0" marR="0" indent="0" algn="l" defTabSz="914400" rtl="0" latinLnBrk="0">
        <a:lnSpc>
          <a:spcPct val="100000"/>
        </a:lnSpc>
        <a:spcBef>
          <a:spcPts val="0"/>
        </a:spcBef>
        <a:spcAft>
          <a:spcPts val="0"/>
        </a:spcAft>
        <a:buClr>
          <a:srgbClr val="000000"/>
        </a:buClr>
        <a:buSzTx/>
        <a:buFont typeface="Wingdings"/>
        <a:buNone/>
        <a:tabLst/>
        <a:defRPr b="0" baseline="0" cap="none" i="0" spc="-1" strike="noStrike" sz="3200" u="none">
          <a:ln>
            <a:noFill/>
          </a:ln>
          <a:solidFill>
            <a:srgbClr val="000000"/>
          </a:solidFill>
          <a:uFill>
            <a:solidFill>
              <a:srgbClr val="FFFFFF"/>
            </a:solidFill>
          </a:uFill>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1" strike="noStrike" sz="1200" u="none">
          <a:ln>
            <a:noFill/>
          </a:ln>
          <a:solidFill>
            <a:schemeClr val="tx1"/>
          </a:solidFill>
          <a:uFill>
            <a:solidFill>
              <a:srgbClr val="FFFFFF"/>
            </a:solidFill>
          </a:u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www.ncbi.nlm.nih.gov/pubmed/17911985" TargetMode="External"/><Relationship Id="rId3" Type="http://schemas.openxmlformats.org/officeDocument/2006/relationships/hyperlink" Target="https://www.ncbi.nlm.nih.gov/pubmed/?term=Kaya%20G%5bAuthor%5d&amp;cauthor=true&amp;cauthor_uid=17911985" TargetMode="External"/><Relationship Id="rId4" Type="http://schemas.openxmlformats.org/officeDocument/2006/relationships/hyperlink" Target="https://www.ncbi.nlm.nih.gov/pubmed/?term=Saurat%20JH%5bAuthor%5d&amp;cauthor=true&amp;cauthor_uid=17911985"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nvSpPr>
        <p:spPr>
          <a:xfrm>
            <a:off x="323527" y="228123"/>
            <a:ext cx="8496946" cy="61816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400" u="sng"/>
            </a:pPr>
            <a:r>
              <a:rPr>
                <a:solidFill>
                  <a:srgbClr val="0000FF"/>
                </a:solidFill>
                <a:uFill>
                  <a:solidFill>
                    <a:srgbClr val="0000FF"/>
                  </a:solidFill>
                </a:uFill>
                <a:hlinkClick r:id="rId2" invalidUrl="" action="" tgtFrame="" tooltip="" history="1" highlightClick="0" endSnd="0"/>
              </a:rPr>
              <a:t>Dermatology.</a:t>
            </a:r>
            <a:r>
              <a:rPr u="none"/>
              <a:t> 2007;215(4):284-94.</a:t>
            </a:r>
          </a:p>
          <a:p>
            <a:pPr>
              <a:defRPr b="1" sz="1400"/>
            </a:pPr>
          </a:p>
          <a:p>
            <a:pPr>
              <a:defRPr b="1" sz="1400"/>
            </a:pPr>
            <a:r>
              <a:t>Dermatoporosis: a chronic cutaneous insufficiency/fragility syndrome. Clinicopathological features, mechanisms, prevention and potential treatments.</a:t>
            </a:r>
          </a:p>
          <a:p>
            <a:pPr>
              <a:defRPr sz="1400" u="sng"/>
            </a:pPr>
            <a:r>
              <a:rPr>
                <a:solidFill>
                  <a:srgbClr val="0000FF"/>
                </a:solidFill>
                <a:uFill>
                  <a:solidFill>
                    <a:srgbClr val="0000FF"/>
                  </a:solidFill>
                </a:uFill>
                <a:hlinkClick r:id="rId3" invalidUrl="" action="" tgtFrame="" tooltip="" history="1" highlightClick="0" endSnd="0"/>
              </a:rPr>
              <a:t>Kaya G</a:t>
            </a:r>
            <a:r>
              <a:rPr baseline="30000" u="none"/>
              <a:t>1</a:t>
            </a:r>
            <a:r>
              <a:rPr u="none"/>
              <a:t>, </a:t>
            </a:r>
            <a:r>
              <a:rPr>
                <a:solidFill>
                  <a:srgbClr val="0000FF"/>
                </a:solidFill>
                <a:uFill>
                  <a:solidFill>
                    <a:srgbClr val="0000FF"/>
                  </a:solidFill>
                </a:uFill>
                <a:hlinkClick r:id="rId4" invalidUrl="" action="" tgtFrame="" tooltip="" history="1" highlightClick="0" endSnd="0"/>
              </a:rPr>
              <a:t>Saurat</a:t>
            </a:r>
            <a:r>
              <a:rPr>
                <a:solidFill>
                  <a:srgbClr val="0000FF"/>
                </a:solidFill>
                <a:uFill>
                  <a:solidFill>
                    <a:srgbClr val="0000FF"/>
                  </a:solidFill>
                </a:uFill>
                <a:hlinkClick r:id="rId4" invalidUrl="" action="" tgtFrame="" tooltip="" history="1" highlightClick="0" endSnd="0"/>
              </a:rPr>
              <a:t> JH</a:t>
            </a:r>
            <a:r>
              <a:rPr u="none"/>
              <a:t>.</a:t>
            </a:r>
          </a:p>
          <a:p>
            <a:pPr>
              <a:defRPr sz="1400"/>
            </a:pPr>
            <a:r>
              <a:t>Department of Dermatology, University of Geneva, Geneva, Switzerland. gkaya@hcuge.ch</a:t>
            </a:r>
          </a:p>
          <a:p>
            <a:pPr>
              <a:defRPr b="1" sz="1400"/>
            </a:pPr>
          </a:p>
          <a:p>
            <a:pPr>
              <a:defRPr b="1" sz="1400"/>
            </a:pPr>
            <a:r>
              <a:t>BACKGROUND: </a:t>
            </a:r>
          </a:p>
          <a:p>
            <a:pPr>
              <a:defRPr sz="1400"/>
            </a:pPr>
            <a:r>
              <a:t>Skin aging has long been considered only as a cosmetic problem. With the increase in lifespan, we are now more often experiencing a further dimension of skin aging, which is no longer only cosmetic, but also functional, in the sense that the skin has lost its protective mechanical function. Dermatoporosis is the name proposed to capture, in a holistic approach, all the aspects of this chronic cutaneous insufficiency/fragility syndrome.</a:t>
            </a:r>
          </a:p>
          <a:p>
            <a:pPr>
              <a:defRPr b="1" sz="1400"/>
            </a:pPr>
            <a:r>
              <a:t>OBSERVATIONS: </a:t>
            </a:r>
          </a:p>
          <a:p>
            <a:pPr>
              <a:defRPr sz="1400"/>
            </a:pPr>
            <a:r>
              <a:t>In this paper, we review the clinical aspects of dermatoporosis, its histological features and the current understanding of its etiological factors. The clinical manifestations of dermatoporosis comprise (i) morphological markers of fragility--rather trivial--such as senile purpura, stellate pseudoscars and skin atrophy, and (ii) functional expression of skin fragility resulting from minor traumas such as frequent skin laceration, delayed wound healing, nonhealing atrophic ulcers and subcutaneous bleeding with the formation of dissecting hematomas leading to large zones of necrosis. Dissecting hematomas bear significant morbidity needing hospitalization and urgent surgical procedures. Molecular mechanisms implying hyaluronate-CD44 pathways in the control and maintenance of epithelial growth and the viscoelastic properties of the extracellular matrix offer new opportunities for preventive intervention.</a:t>
            </a:r>
          </a:p>
          <a:p>
            <a:pPr>
              <a:defRPr b="1" sz="1400"/>
            </a:pPr>
            <a:r>
              <a:t>CONCLUSION: </a:t>
            </a:r>
          </a:p>
          <a:p>
            <a:pPr>
              <a:defRPr sz="1400"/>
            </a:pPr>
            <a:r>
              <a:t>We propose to group the different manifestations and implications of this syndrome under the umbrella term of 'dermatoporosis', because we think it will help to capture the understanding of health professionals that, as osteoporosis, 'dermatoporosis' should be prevented and treated to avoid complications. Dermatologists should be aware of this emerging syndrome and function as key players in prevention and therapy. Randomized clinical trials should demonstrate which intervention may best prevent and/or reverse dermatoporosis.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Arial"/>
        <a:ea typeface="Arial"/>
        <a:cs typeface="Arial"/>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Arial"/>
        <a:ea typeface="Arial"/>
        <a:cs typeface="Arial"/>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